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D777-CF84-4078-9707-2E1ADBE38850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487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D777-CF84-4078-9707-2E1ADBE38850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094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D777-CF84-4078-9707-2E1ADBE38850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547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D777-CF84-4078-9707-2E1ADBE38850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063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D777-CF84-4078-9707-2E1ADBE38850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144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D777-CF84-4078-9707-2E1ADBE38850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309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D777-CF84-4078-9707-2E1ADBE38850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20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D777-CF84-4078-9707-2E1ADBE38850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152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D777-CF84-4078-9707-2E1ADBE38850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883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D777-CF84-4078-9707-2E1ADBE38850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0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D777-CF84-4078-9707-2E1ADBE38850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13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FD777-CF84-4078-9707-2E1ADBE38850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EECA8-8374-4925-8B3E-9544286D6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308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1946" y="651308"/>
            <a:ext cx="7772400" cy="748001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12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Заводы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приготовления цементобетонных смесей (ЦБЗ)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2836" y="1870364"/>
            <a:ext cx="7225146" cy="33943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ЦБЗ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смонтированный комплекс технологического, энергетического и вспомогательного оборудования, обеспечивающий выполнение ряда операций по приготовлению цементобетонной смеси, а именно: 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приём компонентов смеси;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складирование;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к дозировочным устройствам;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дозирование, подача в смесители;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смешивание и выдача готовой смеси.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72836" y="541261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Лектор – ст. преподаватель</a:t>
            </a:r>
          </a:p>
          <a:p>
            <a:r>
              <a:rPr lang="ru-RU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Алимгазин</a:t>
            </a:r>
            <a:r>
              <a:rPr lang="ru-RU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Б.Т.</a:t>
            </a:r>
            <a:endParaRPr lang="ru-RU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0404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43238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цементобетонных и бетоносмесительных установок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108366"/>
            <a:ext cx="8515350" cy="5749634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строительстве автомобильных дорог с цементобетонным покрытием различают два типа бетонных заводов: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прирельсовые;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притрассовые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сроку действия на одном месте и по характеру оборудования ЦБЗ бывают: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стационарные;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полустационарные;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передвижные.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характеру эксплуатации бетонные заводы можно различать на три типа: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центральные заводы товарного бетона;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приобъектные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(построечные);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бетонные заводы, используемые для приготовления смеси на предприятиях железобетонных изделий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организацией процессов приготовления и транспортирования бетонных смесей подразделяются на заводы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законченным и незаконченным циклом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7558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85016"/>
            <a:ext cx="7886700" cy="951057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цементобетонных и бетоносмесительных установок</a:t>
            </a: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136073"/>
            <a:ext cx="7886700" cy="552796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принципу работы технологического оборудования и установки подразделяются на две категории: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циклические;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непрерывные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мощности бетоносмесительных установок ЦБЗ подразделяются на следующие типы: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малые производительностью до 30 м</a:t>
            </a:r>
            <a:r>
              <a:rPr lang="ru-RU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/ч;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средние – 60-90 м</a:t>
            </a:r>
            <a:r>
              <a:rPr lang="ru-RU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/ч;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большие – 120-240 м</a:t>
            </a:r>
            <a:r>
              <a:rPr lang="ru-RU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/ч;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сверхмощные – 300-480 м</a:t>
            </a:r>
            <a:r>
              <a:rPr lang="ru-RU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/ч.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компоновке технологического оборудования в вертикальной плоскости ЦБЗ и установки делятся 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башенные и партерные (ступенчатые)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установки подразделяются на три типа: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стационарные;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сборно-разборные;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мобильные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621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3879273"/>
            <a:ext cx="7697932" cy="229768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12.1.1 – Схема технологического процесса приготовления смеси на установках непрерывного действия: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склады каменных материалов; 2 – расходные бункеры; 3 – маятниковые ленточные дозаторы; 4 – собирающий конвейер; 5 – наклонный транспортер (галерея); 6 – емкость и дозатор воды; 7 – емкость и дозатор цемента; 8 – мешалка непрерывного действия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1525298" y="471487"/>
            <a:ext cx="6316375" cy="304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98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114800"/>
            <a:ext cx="8520545" cy="20344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12.1.2 – Схема технологического процесса приготовления цементобетонной смеси в установке циклического действия: 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склады каменных материалов; 2 – конвейер (подземная и наклонная галереи); 3 – поворотная разделительная воронка; 4 – подача цемента; 5 – бункер для материалов; 6 – дозаторы; 7 – подача и дозирование воды; 8 – приемное и распределительное устройство; 9 – подача и дозирование химических добавок; 10 – мешалка циклического действия; 11 – бункер-накопитель</a:t>
            </a:r>
          </a:p>
          <a:p>
            <a:pPr marL="0" indent="0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452562" y="646834"/>
            <a:ext cx="6125874" cy="321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71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процессы приготовления</a:t>
            </a:r>
            <a:b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цементобетонной смеси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425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процесс на ЦБЗ, как правило, включает следующие основные операции: </a:t>
            </a: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выгрузка из транспортных средств и хранение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исходных материалов (каменных и ПАД);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транспортировка их к смесителю;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дозирование и перемешивание компонентов смеси;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продукции потребителю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591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>
          <a:xfrm>
            <a:off x="611560" y="5661248"/>
            <a:ext cx="8158367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1 - ленточный конвейер; 2 - поворотная воронка; 3 - расходный бункер; 4 - дозатор воды; 5 - дозатор пластификаторов, добавок; 6 -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бетоносмеситель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7 - раздаточный бункер; 8 - распределительный бункер; 9 - весовые дозаторы; 10 - бункер для цемента; 11 -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цементовод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12 - винтовой конвейер; 13 - циклон; 14 - многорукавный матерчатый фильтр;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вентилятор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548680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бетоносмесительной установки башенного типа: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611560" y="116632"/>
            <a:ext cx="7776864" cy="57606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 цементобетонной смеси</a:t>
            </a:r>
            <a:endParaRPr kumimoji="0" lang="ru-RU" sz="2400" b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 descr="x49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980728"/>
            <a:ext cx="367240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0171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0436" y="722853"/>
            <a:ext cx="81049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8000"/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Процесс приготовление цементобетонной</a:t>
            </a:r>
            <a:r>
              <a:rPr lang="ru-RU" sz="2200" b="1" spc="2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смеси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слагается из следующих операций: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20982" y="1492294"/>
            <a:ext cx="68025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сортировка каменных материалов на фракции; 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дозирование каменных материалов и цемента; 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перемешивание каменных материалов с цементом, водой и химическими или иными добавками.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00545" y="3092073"/>
            <a:ext cx="78139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8000"/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</a:rPr>
              <a:t>В зависимости от способа перемешивания компонентов смеси </a:t>
            </a:r>
            <a:r>
              <a:rPr lang="ru-RU" sz="2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бетоносмесители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бывают: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гравитационного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действия;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принудительного 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действия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739350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1892" y="564331"/>
            <a:ext cx="7966363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Эффективность применения смесителя независимо от способа перемешивания определяется однородностью приготовления смеси при минимальной продолжительности перемешивания.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Однородность смеси оценивают коэффициентом вариации прочности образцов бетона из одного замеса, который называют изменчивостью: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Cv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s/m·100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где 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квадратичное отклонение прочности бетона;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среднее значение прочности.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цикличных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бетоносмесителей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коэффициент вариации не должен превышать 10 %.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выработке </a:t>
            </a:r>
            <a:r>
              <a:rPr lang="ru-RU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бетоносмесителей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определяют мощность предприятия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Часовую производительность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бетоносмесителей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цикличного действия определяют по формуле: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Пц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(3600·V·K</a:t>
            </a:r>
            <a:r>
              <a:rPr lang="ru-RU" b="1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)/1000(t</a:t>
            </a:r>
            <a:r>
              <a:rPr lang="ru-RU" b="1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</a:t>
            </a:r>
            <a:r>
              <a:rPr lang="ru-RU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tc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</a:t>
            </a:r>
            <a:r>
              <a:rPr lang="ru-RU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tв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</a:t>
            </a:r>
            <a:r>
              <a:rPr lang="ru-RU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tх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где 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объём готового замеса, л;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ru-RU" b="1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коэффициент внутрисменного использования смесителя (0,80...0,85);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tз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tc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tв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tx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соответственно, время в секундах на загрузку смесителя компонентами смеси (10...15), смешивание их (60...90), выгрузку смеси (10...20), возврат опрокидного барабана под загрузку (10...12).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8578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541</Words>
  <Application>Microsoft Office PowerPoint</Application>
  <PresentationFormat>Экран (4:3)</PresentationFormat>
  <Paragraphs>69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Symbol</vt:lpstr>
      <vt:lpstr>Times New Roman</vt:lpstr>
      <vt:lpstr>Wingdings</vt:lpstr>
      <vt:lpstr>Тема Office</vt:lpstr>
      <vt:lpstr>  Лекция 12 Заводы для приготовления цементобетонных смесей (ЦБЗ)</vt:lpstr>
      <vt:lpstr>Классификация цементобетонных и бетоносмесительных установок</vt:lpstr>
      <vt:lpstr>Классификация цементобетонных и бетоносмесительных установок</vt:lpstr>
      <vt:lpstr>Презентация PowerPoint</vt:lpstr>
      <vt:lpstr>Презентация PowerPoint</vt:lpstr>
      <vt:lpstr>Технологические процессы приготовления цементобетонной смеси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Лекция 12 Заводы для приготовления цементобетонных смесей (ЦБЗ)</dc:title>
  <dc:creator>Bakytbek</dc:creator>
  <cp:lastModifiedBy>Bakytbek</cp:lastModifiedBy>
  <cp:revision>5</cp:revision>
  <dcterms:created xsi:type="dcterms:W3CDTF">2020-09-06T04:16:36Z</dcterms:created>
  <dcterms:modified xsi:type="dcterms:W3CDTF">2020-09-06T04:59:01Z</dcterms:modified>
</cp:coreProperties>
</file>